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9" r:id="rId3"/>
    <p:sldId id="260" r:id="rId4"/>
    <p:sldId id="261" r:id="rId5"/>
    <p:sldId id="262" r:id="rId6"/>
    <p:sldId id="264" r:id="rId7"/>
    <p:sldId id="257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275AF1-E8FE-487D-BEC3-8ADADF9B7C5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878B3F-65ED-4654-9554-84F12BC75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EF0B5F-FE0F-44DA-B54F-49D20FF67981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A927-BAE4-4800-ADF0-FFF075A9D91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B82D-4FC3-479E-9B7B-64BB37E87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A927-BAE4-4800-ADF0-FFF075A9D91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B82D-4FC3-479E-9B7B-64BB37E87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A927-BAE4-4800-ADF0-FFF075A9D91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B82D-4FC3-479E-9B7B-64BB37E87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A927-BAE4-4800-ADF0-FFF075A9D91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B82D-4FC3-479E-9B7B-64BB37E87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A927-BAE4-4800-ADF0-FFF075A9D91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B82D-4FC3-479E-9B7B-64BB37E87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A927-BAE4-4800-ADF0-FFF075A9D91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B82D-4FC3-479E-9B7B-64BB37E87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A927-BAE4-4800-ADF0-FFF075A9D91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B82D-4FC3-479E-9B7B-64BB37E87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A927-BAE4-4800-ADF0-FFF075A9D91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B82D-4FC3-479E-9B7B-64BB37E87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A927-BAE4-4800-ADF0-FFF075A9D91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B82D-4FC3-479E-9B7B-64BB37E87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A927-BAE4-4800-ADF0-FFF075A9D91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B82D-4FC3-479E-9B7B-64BB37E87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A927-BAE4-4800-ADF0-FFF075A9D91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B82D-4FC3-479E-9B7B-64BB37E87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2A927-BAE4-4800-ADF0-FFF075A9D91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3B82D-4FC3-479E-9B7B-64BB37E87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st.msu.ru/ER/Etext/index.html" TargetMode="External"/><Relationship Id="rId2" Type="http://schemas.openxmlformats.org/officeDocument/2006/relationships/hyperlink" Target="8%20&#1082;&#1083;&#1072;&#1089;&#1089;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journal-shkolniku.ru/virtual-ekskursii.html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state.rin.ru/cgi-bin/main.pl?id=75&amp;r=29" TargetMode="External"/><Relationship Id="rId3" Type="http://schemas.openxmlformats.org/officeDocument/2006/relationships/hyperlink" Target="http://liber.rsuh.ru/Conf/Newrussia_pravo/.html" TargetMode="External"/><Relationship Id="rId7" Type="http://schemas.openxmlformats.org/officeDocument/2006/relationships/hyperlink" Target="http://www.webkniga.ru/books/6506_2_3.html" TargetMode="External"/><Relationship Id="rId2" Type="http://schemas.openxmlformats.org/officeDocument/2006/relationships/hyperlink" Target="http://nicbar.narod.ru/theoria_politik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ebkniga.ru/books/6506_2_2.html" TargetMode="External"/><Relationship Id="rId5" Type="http://schemas.openxmlformats.org/officeDocument/2006/relationships/hyperlink" Target="http://www.webkniga.ru/books/6506_2_1.html" TargetMode="External"/><Relationship Id="rId4" Type="http://schemas.openxmlformats.org/officeDocument/2006/relationships/hyperlink" Target="http://sife-chuvashia.narod.ru/8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riintern.com/citizen/40html" TargetMode="External"/><Relationship Id="rId7" Type="http://schemas.openxmlformats.org/officeDocument/2006/relationships/hyperlink" Target="http://www.rusgermhist.ru/RusRaboti/RusVatlin/Vatlinreportrus-01-01.html" TargetMode="External"/><Relationship Id="rId2" Type="http://schemas.openxmlformats.org/officeDocument/2006/relationships/hyperlink" Target="http://www.anriintern.com/citizen/39_5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orin.narod.ru/book/0001/M017.html" TargetMode="External"/><Relationship Id="rId5" Type="http://schemas.openxmlformats.org/officeDocument/2006/relationships/hyperlink" Target="http://www.anriintern.com/citizen/40_2html" TargetMode="External"/><Relationship Id="rId4" Type="http://schemas.openxmlformats.org/officeDocument/2006/relationships/hyperlink" Target="http://www.anriintern.com/citizen/40_1html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vschool.km.ru/repetitor.asp?subj=100" TargetMode="External"/><Relationship Id="rId3" Type="http://schemas.openxmlformats.org/officeDocument/2006/relationships/hyperlink" Target="http://edu.tsu.ru/historynet/" TargetMode="External"/><Relationship Id="rId7" Type="http://schemas.openxmlformats.org/officeDocument/2006/relationships/hyperlink" Target="http://www.hist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his.1september.ru/index.php" TargetMode="External"/><Relationship Id="rId11" Type="http://schemas.openxmlformats.org/officeDocument/2006/relationships/hyperlink" Target="http://scholar.urc.ac.ru/courses/Manual/theme1/item1_1.html" TargetMode="External"/><Relationship Id="rId5" Type="http://schemas.openxmlformats.org/officeDocument/2006/relationships/hyperlink" Target="http://pish.newmail.ru/" TargetMode="External"/><Relationship Id="rId10" Type="http://schemas.openxmlformats.org/officeDocument/2006/relationships/hyperlink" Target="http://scholar.urc.ac.ru:8002/courses/Technology/index.html" TargetMode="External"/><Relationship Id="rId4" Type="http://schemas.openxmlformats.org/officeDocument/2006/relationships/hyperlink" Target="http://lesson-history.narod.ru/" TargetMode="External"/><Relationship Id="rId9" Type="http://schemas.openxmlformats.org/officeDocument/2006/relationships/hyperlink" Target="http://www.ioso.ru/distant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48;&#1074;&#1072;&#1085;&#1086;&#1074;/&#1080;&#1089;&#1090;&#1086;&#1088;&#1080;&#1095;&#1077;&#1089;&#1082;&#1080;&#1077;%20&#1084;&#1086;&#1076;&#1091;&#1083;&#1080;/rnmc.h1.kl06.t02.04.lect010.oms" TargetMode="External"/><Relationship Id="rId2" Type="http://schemas.openxmlformats.org/officeDocument/2006/relationships/hyperlink" Target="&#1048;&#1074;&#1072;&#1085;&#1086;&#1074;/&#1080;&#1089;&#1090;&#1086;&#1088;&#1080;&#1095;&#1077;&#1089;&#1082;&#1080;&#1077;%20&#1084;&#1086;&#1076;&#1091;&#1083;&#1080;/rnmc.h1kl10t07.prakt010v4.om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1043;&#1088;&#1072;&#1078;&#1076;&#1072;&#1085;&#1089;&#1082;&#1072;&#1103;%20&#1074;&#1086;&#1081;&#1085;&#1072;%20&#1074;%20&#1056;&#1086;&#1089;&#1089;&#1080;&#1080;/gra_wow.ppt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7772400" cy="223224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Методы работы с электронными ресурсами при изучении истории и обществознания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4797152"/>
            <a:ext cx="4248472" cy="1152128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ru-RU" sz="2400" dirty="0" smtClean="0"/>
              <a:t>Учитель истории и обществознания МБОУ «СОШ № 9 г. </a:t>
            </a:r>
            <a:r>
              <a:rPr lang="ru-RU" sz="2400" dirty="0" err="1" smtClean="0"/>
              <a:t>Лесосибирска</a:t>
            </a:r>
            <a:r>
              <a:rPr lang="ru-RU" sz="2400" dirty="0" smtClean="0"/>
              <a:t>» </a:t>
            </a:r>
          </a:p>
          <a:p>
            <a:pPr algn="r"/>
            <a:r>
              <a:rPr lang="ru-RU" sz="2400" dirty="0" err="1" smtClean="0"/>
              <a:t>Гилева</a:t>
            </a:r>
            <a:r>
              <a:rPr lang="ru-RU" sz="2400" dirty="0" smtClean="0"/>
              <a:t> Н.Н.</a:t>
            </a:r>
            <a:endParaRPr lang="ru-RU" sz="2400" dirty="0"/>
          </a:p>
        </p:txBody>
      </p:sp>
      <p:pic>
        <p:nvPicPr>
          <p:cNvPr id="1026" name="Picture 2" descr="C:\Users\пк\Desktop\Мои документы\Фото\14 февраля 2014\giKmZe7oH4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1080120" cy="1621764"/>
          </a:xfrm>
          <a:prstGeom prst="rect">
            <a:avLst/>
          </a:prstGeom>
          <a:noFill/>
        </p:spPr>
      </p:pic>
      <p:pic>
        <p:nvPicPr>
          <p:cNvPr id="1027" name="Picture 3" descr="C:\Users\пк\Desktop\Мои документы\Фото\26.01.13 Высоцкий\Высоцкий1\IMG_67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88640"/>
            <a:ext cx="2051720" cy="1367813"/>
          </a:xfrm>
          <a:prstGeom prst="rect">
            <a:avLst/>
          </a:prstGeom>
          <a:noFill/>
        </p:spPr>
      </p:pic>
      <p:pic>
        <p:nvPicPr>
          <p:cNvPr id="1028" name="Picture 4" descr="C:\Users\пк\Desktop\Мои документы\Фото\Бывший 11А в школе (11 ноября 2009)\IMGP63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73016"/>
            <a:ext cx="216024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ИКТ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51125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Моделирование процесса обучения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Создание базы данных ИКТ</a:t>
            </a:r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dirty="0" smtClean="0"/>
              <a:t>Применение динамически развивающейся базы данных ИКТ</a:t>
            </a:r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dirty="0" smtClean="0"/>
              <a:t>Подбор рациональной стратегии обучения для каждого обучаемого</a:t>
            </a:r>
          </a:p>
          <a:p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427984" y="1700808"/>
            <a:ext cx="0" cy="8640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427984" y="2924944"/>
            <a:ext cx="0" cy="7920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427984" y="4653136"/>
            <a:ext cx="0" cy="7200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базы данных ИКТ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hlinkClick r:id="rId2" action="ppaction://hlinkfile"/>
              </a:rPr>
              <a:t>Создание базы данных по курсам и параллелям</a:t>
            </a:r>
            <a:endParaRPr lang="ru-RU" dirty="0" smtClean="0"/>
          </a:p>
          <a:p>
            <a:r>
              <a:rPr lang="ru-RU" dirty="0" smtClean="0"/>
              <a:t>Использование электронных библиотек (</a:t>
            </a:r>
            <a:r>
              <a:rPr lang="ru-RU" u="sng" dirty="0" smtClean="0">
                <a:hlinkClick r:id="rId3"/>
              </a:rPr>
              <a:t>http://www.hist.msu.ru/ER/Etext/index.html</a:t>
            </a:r>
            <a:r>
              <a:rPr lang="ru-RU" u="sng" dirty="0" smtClean="0"/>
              <a:t>)</a:t>
            </a:r>
          </a:p>
          <a:p>
            <a:r>
              <a:rPr lang="ru-RU" dirty="0" smtClean="0"/>
              <a:t>Виртуальные  экскурсии </a:t>
            </a:r>
            <a:r>
              <a:rPr lang="ru-RU" dirty="0" smtClean="0"/>
              <a:t>(</a:t>
            </a:r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journal-shkolniku.ru/virtual-ekskursii.html</a:t>
            </a:r>
            <a:r>
              <a:rPr lang="ru-RU" smtClean="0"/>
              <a:t> </a:t>
            </a:r>
            <a:r>
              <a:rPr lang="ru-RU" smtClean="0"/>
              <a:t>) </a:t>
            </a:r>
            <a:endParaRPr lang="ru-RU" dirty="0" smtClean="0"/>
          </a:p>
          <a:p>
            <a:r>
              <a:rPr lang="ru-RU" dirty="0" smtClean="0"/>
              <a:t>Создание базы сайтов по темам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Политические режимы: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712968" cy="5760640"/>
          </a:xfrm>
        </p:spPr>
        <p:txBody>
          <a:bodyPr>
            <a:normAutofit/>
          </a:bodyPr>
          <a:lstStyle/>
          <a:p>
            <a:r>
              <a:rPr lang="ru-RU" dirty="0" smtClean="0"/>
              <a:t>Общие сведения о политическом режиме: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</a:t>
            </a:r>
            <a:r>
              <a:rPr lang="ru-RU" dirty="0" smtClean="0">
                <a:hlinkClick r:id="rId2"/>
              </a:rPr>
              <a:t>:</a:t>
            </a:r>
            <a:r>
              <a:rPr lang="en-US" dirty="0" smtClean="0">
                <a:hlinkClick r:id="rId2"/>
              </a:rPr>
              <a:t>//nicbar.narod.ru/theoria_politik9.html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http</a:t>
            </a:r>
            <a:r>
              <a:rPr lang="ru-RU" dirty="0" smtClean="0">
                <a:hlinkClick r:id="rId3"/>
              </a:rPr>
              <a:t>:</a:t>
            </a:r>
            <a:r>
              <a:rPr lang="en-US" dirty="0" smtClean="0">
                <a:hlinkClick r:id="rId3"/>
              </a:rPr>
              <a:t>//liber.rsuh.ru/Conf/</a:t>
            </a:r>
            <a:r>
              <a:rPr lang="en-US" dirty="0" err="1" smtClean="0">
                <a:hlinkClick r:id="rId3"/>
              </a:rPr>
              <a:t>Newrussia_pravo</a:t>
            </a:r>
            <a:r>
              <a:rPr lang="en-US" dirty="0" smtClean="0">
                <a:hlinkClick r:id="rId3"/>
              </a:rPr>
              <a:t>/sumbatian.html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4"/>
              </a:rPr>
              <a:t>http</a:t>
            </a:r>
            <a:r>
              <a:rPr lang="ru-RU" dirty="0" smtClean="0">
                <a:hlinkClick r:id="rId4"/>
              </a:rPr>
              <a:t>:</a:t>
            </a:r>
            <a:r>
              <a:rPr lang="en-US" dirty="0" smtClean="0">
                <a:hlinkClick r:id="rId4"/>
              </a:rPr>
              <a:t>//sife-chuvashia.narod.ru/8.html</a:t>
            </a:r>
            <a:endParaRPr lang="en-US" dirty="0" smtClean="0"/>
          </a:p>
          <a:p>
            <a:r>
              <a:rPr lang="ru-RU" dirty="0" smtClean="0"/>
              <a:t>Типы политических режимов: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5"/>
              </a:rPr>
              <a:t>http</a:t>
            </a:r>
            <a:r>
              <a:rPr lang="ru-RU" dirty="0" smtClean="0">
                <a:hlinkClick r:id="rId5"/>
              </a:rPr>
              <a:t>:</a:t>
            </a:r>
            <a:r>
              <a:rPr lang="en-US" dirty="0" smtClean="0">
                <a:hlinkClick r:id="rId5"/>
              </a:rPr>
              <a:t>//www.webkniga.ru/books/6506_2_1.html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6"/>
              </a:rPr>
              <a:t>http</a:t>
            </a:r>
            <a:r>
              <a:rPr lang="ru-RU" dirty="0" smtClean="0">
                <a:hlinkClick r:id="rId6"/>
              </a:rPr>
              <a:t>:</a:t>
            </a:r>
            <a:r>
              <a:rPr lang="en-US" dirty="0" smtClean="0">
                <a:hlinkClick r:id="rId6"/>
              </a:rPr>
              <a:t>//www.webkniga.ru/books/6506_2_2.html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7"/>
              </a:rPr>
              <a:t>http</a:t>
            </a:r>
            <a:r>
              <a:rPr lang="ru-RU" dirty="0" smtClean="0">
                <a:hlinkClick r:id="rId7"/>
              </a:rPr>
              <a:t>:</a:t>
            </a:r>
            <a:r>
              <a:rPr lang="en-US" dirty="0" smtClean="0">
                <a:hlinkClick r:id="rId7"/>
              </a:rPr>
              <a:t>//www.webkniga.ru/books/6506_2_3.html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8"/>
              </a:rPr>
              <a:t>http</a:t>
            </a:r>
            <a:r>
              <a:rPr lang="ru-RU" dirty="0" smtClean="0">
                <a:hlinkClick r:id="rId8"/>
              </a:rPr>
              <a:t>:</a:t>
            </a:r>
            <a:r>
              <a:rPr lang="en-US" dirty="0" smtClean="0">
                <a:hlinkClick r:id="rId8"/>
              </a:rPr>
              <a:t>//state.rin.ru/</a:t>
            </a:r>
            <a:r>
              <a:rPr lang="en-US" dirty="0" err="1" smtClean="0">
                <a:hlinkClick r:id="rId8"/>
              </a:rPr>
              <a:t>cgi</a:t>
            </a:r>
            <a:r>
              <a:rPr lang="en-US" dirty="0" smtClean="0">
                <a:hlinkClick r:id="rId8"/>
              </a:rPr>
              <a:t>-bin/main.pl</a:t>
            </a:r>
            <a:r>
              <a:rPr lang="ru-RU" dirty="0" smtClean="0">
                <a:hlinkClick r:id="rId8"/>
              </a:rPr>
              <a:t>?</a:t>
            </a:r>
            <a:r>
              <a:rPr lang="en-US" dirty="0" smtClean="0">
                <a:hlinkClick r:id="rId8"/>
              </a:rPr>
              <a:t>id=75&amp;r=29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Политические режимы: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Общее о демократии, ее признаки: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</a:t>
            </a:r>
            <a:r>
              <a:rPr lang="ru-RU" dirty="0" smtClean="0">
                <a:hlinkClick r:id="rId2"/>
              </a:rPr>
              <a:t>:</a:t>
            </a:r>
            <a:r>
              <a:rPr lang="en-US" dirty="0" smtClean="0">
                <a:hlinkClick r:id="rId2"/>
              </a:rPr>
              <a:t>//www.anriintern.com/citizen/39_5html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http</a:t>
            </a:r>
            <a:r>
              <a:rPr lang="ru-RU" dirty="0" smtClean="0">
                <a:hlinkClick r:id="rId3"/>
              </a:rPr>
              <a:t>:</a:t>
            </a:r>
            <a:r>
              <a:rPr lang="en-US" dirty="0" smtClean="0">
                <a:hlinkClick r:id="rId3"/>
              </a:rPr>
              <a:t>//www.anriintern.com/citizen/40html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4"/>
              </a:rPr>
              <a:t>http</a:t>
            </a:r>
            <a:r>
              <a:rPr lang="ru-RU" dirty="0" smtClean="0">
                <a:hlinkClick r:id="rId4"/>
              </a:rPr>
              <a:t>:</a:t>
            </a:r>
            <a:r>
              <a:rPr lang="en-US" dirty="0" smtClean="0">
                <a:hlinkClick r:id="rId4"/>
              </a:rPr>
              <a:t>//www.anriintern.com/citizen/40_1html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5"/>
              </a:rPr>
              <a:t>http</a:t>
            </a:r>
            <a:r>
              <a:rPr lang="ru-RU" dirty="0" smtClean="0">
                <a:hlinkClick r:id="rId5"/>
              </a:rPr>
              <a:t>:</a:t>
            </a:r>
            <a:r>
              <a:rPr lang="en-US" dirty="0" smtClean="0">
                <a:hlinkClick r:id="rId5"/>
              </a:rPr>
              <a:t>//www.anriintern.com/citizen/40_2html</a:t>
            </a:r>
            <a:endParaRPr lang="en-US" dirty="0" smtClean="0"/>
          </a:p>
          <a:p>
            <a:r>
              <a:rPr lang="ru-RU" dirty="0" smtClean="0"/>
              <a:t>Роль армии в политической жизни стран:</a:t>
            </a:r>
          </a:p>
          <a:p>
            <a:pPr>
              <a:buNone/>
            </a:pPr>
            <a:r>
              <a:rPr lang="en-US" dirty="0" smtClean="0">
                <a:hlinkClick r:id="rId6"/>
              </a:rPr>
              <a:t>http</a:t>
            </a:r>
            <a:r>
              <a:rPr lang="ru-RU" dirty="0" smtClean="0">
                <a:hlinkClick r:id="rId6"/>
              </a:rPr>
              <a:t>:</a:t>
            </a:r>
            <a:r>
              <a:rPr lang="en-US" dirty="0" smtClean="0">
                <a:hlinkClick r:id="rId6"/>
              </a:rPr>
              <a:t>//torin.narod.ru/book/0001/M017.html</a:t>
            </a:r>
            <a:endParaRPr lang="en-US" dirty="0" smtClean="0"/>
          </a:p>
          <a:p>
            <a:r>
              <a:rPr lang="ru-RU" dirty="0" smtClean="0"/>
              <a:t>Особенности фашистского режима в Германии: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7"/>
              </a:rPr>
              <a:t>http</a:t>
            </a:r>
            <a:r>
              <a:rPr lang="ru-RU" dirty="0" smtClean="0">
                <a:hlinkClick r:id="rId7"/>
              </a:rPr>
              <a:t>:</a:t>
            </a:r>
            <a:r>
              <a:rPr lang="en-US" dirty="0" smtClean="0">
                <a:hlinkClick r:id="rId7"/>
              </a:rPr>
              <a:t>//www.rusgermhist.ru/RusRaboti/RusVatlin/Vatlinreportrus-01-01.html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251520" y="0"/>
            <a:ext cx="8568952" cy="666936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endParaRPr lang="ru-RU" sz="2400" b="1" dirty="0" smtClean="0"/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400" b="1" dirty="0" smtClean="0"/>
              <a:t>Интернет для историков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400" b="1" dirty="0" smtClean="0">
                <a:hlinkClick r:id="rId3"/>
              </a:rPr>
              <a:t>http://edu.tsu.ru/historynet/</a:t>
            </a:r>
            <a:endParaRPr lang="ru-RU" sz="2400" b="1" dirty="0" smtClean="0"/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400" b="1" dirty="0" smtClean="0"/>
              <a:t>Компьютер на уроках истории, обществознания и права </a:t>
            </a:r>
            <a:r>
              <a:rPr lang="ru-RU" sz="2400" b="1" dirty="0" smtClean="0">
                <a:hlinkClick r:id="rId4"/>
              </a:rPr>
              <a:t>http://lesson-history.narod.ru</a:t>
            </a:r>
            <a:endParaRPr lang="ru-RU" sz="2400" b="1" dirty="0" smtClean="0"/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400" b="1" dirty="0" smtClean="0"/>
              <a:t>Научно-теоретический и методический журнал «Преподавание истории в школе» </a:t>
            </a:r>
            <a:r>
              <a:rPr lang="ru-RU" sz="2400" b="1" dirty="0" smtClean="0">
                <a:hlinkClick r:id="rId5"/>
              </a:rPr>
              <a:t>http://pish.newmail.ru</a:t>
            </a:r>
            <a:endParaRPr lang="ru-RU" sz="2400" b="1" dirty="0" smtClean="0"/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400" b="1" dirty="0" smtClean="0"/>
              <a:t>Газета для учителей истории и обществоведения  «История» </a:t>
            </a:r>
            <a:r>
              <a:rPr lang="ru-RU" sz="2400" b="1" dirty="0" smtClean="0">
                <a:hlinkClick r:id="rId6"/>
              </a:rPr>
              <a:t>http://his.1september.ru/index.php</a:t>
            </a:r>
            <a:endParaRPr lang="ru-RU" sz="2400" b="1" dirty="0" smtClean="0"/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400" b="1" dirty="0" smtClean="0"/>
              <a:t>Исторический альманах «Лабиринт времен»  </a:t>
            </a:r>
            <a:r>
              <a:rPr lang="ru-RU" sz="2400" b="1" dirty="0" smtClean="0">
                <a:hlinkClick r:id="rId7"/>
              </a:rPr>
              <a:t>http://www.hist.ru/</a:t>
            </a:r>
            <a:endParaRPr lang="ru-RU" sz="2400" b="1" dirty="0" smtClean="0"/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400" b="1" dirty="0" smtClean="0"/>
              <a:t> Виртуальная школа Кирилла и </a:t>
            </a:r>
            <a:r>
              <a:rPr lang="ru-RU" sz="2400" b="1" dirty="0" err="1" smtClean="0"/>
              <a:t>Мефодия</a:t>
            </a:r>
            <a:r>
              <a:rPr lang="ru-RU" sz="2400" b="1" dirty="0" smtClean="0"/>
              <a:t> </a:t>
            </a:r>
            <a:r>
              <a:rPr lang="ru-RU" sz="2400" b="1" dirty="0" smtClean="0">
                <a:hlinkClick r:id="rId8"/>
              </a:rPr>
              <a:t>http://vschool.km.ru/repetitor.asp?subj=100</a:t>
            </a:r>
            <a:endParaRPr lang="ru-RU" sz="2400" b="1" dirty="0" smtClean="0"/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400" b="1" dirty="0" smtClean="0"/>
              <a:t>Лаборатория дистанционного обучения РАО </a:t>
            </a:r>
            <a:r>
              <a:rPr lang="ru-RU" sz="2400" b="1" dirty="0" smtClean="0">
                <a:hlinkClick r:id="rId9"/>
              </a:rPr>
              <a:t>http://www.ioso.ru/distant/</a:t>
            </a:r>
            <a:endParaRPr lang="ru-RU" sz="2400" b="1" dirty="0" smtClean="0"/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400" b="1" dirty="0" smtClean="0"/>
              <a:t>Новые педагогические технологии. Дистанционный курс для учителей </a:t>
            </a:r>
            <a:r>
              <a:rPr lang="ru-RU" sz="2400" b="1" dirty="0" smtClean="0">
                <a:hlinkClick r:id="rId10"/>
              </a:rPr>
              <a:t>http://scholar.urc.ac.ru:8002/courses/Technology/index.html</a:t>
            </a:r>
            <a:endParaRPr lang="ru-RU" sz="2400" b="1" dirty="0" smtClean="0"/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400" b="1" dirty="0" smtClean="0"/>
              <a:t>Компьютерные телекоммуникации в системе школьного образования. Дистанционный курс для учителей </a:t>
            </a:r>
            <a:r>
              <a:rPr lang="ru-RU" sz="2400" b="1" dirty="0" smtClean="0">
                <a:hlinkClick r:id="rId11"/>
              </a:rPr>
              <a:t>http://scholar.urc.ac.ru/courses/Manual/theme1/item1_1.html</a:t>
            </a:r>
            <a:endParaRPr lang="ru-RU" sz="2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Учебные продукты мультимедиа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err="1" smtClean="0">
                <a:hlinkClick r:id="rId3" action="ppaction://hlinkfile"/>
              </a:rPr>
              <a:t>Общеучебные</a:t>
            </a:r>
            <a:r>
              <a:rPr lang="ru-RU" dirty="0" smtClean="0">
                <a:hlinkClick r:id="rId3" action="ppaction://hlinkfile"/>
              </a:rPr>
              <a:t> умения:</a:t>
            </a:r>
            <a:endParaRPr lang="ru-RU" dirty="0" smtClean="0"/>
          </a:p>
          <a:p>
            <a:r>
              <a:rPr lang="ru-RU" dirty="0" smtClean="0"/>
              <a:t>умение поиска нужной информации</a:t>
            </a:r>
          </a:p>
          <a:p>
            <a:r>
              <a:rPr lang="ru-RU" dirty="0" smtClean="0"/>
              <a:t>умение быстрого осмысленного быстрого чтения информации разных жанров</a:t>
            </a:r>
          </a:p>
          <a:p>
            <a:r>
              <a:rPr lang="ru-RU" dirty="0" smtClean="0"/>
              <a:t>умение анализировать источник, работать со словарем, энциклопедиями и т.д.</a:t>
            </a:r>
          </a:p>
          <a:p>
            <a:r>
              <a:rPr lang="ru-RU" dirty="0" smtClean="0"/>
              <a:t>умение выполнять практические работы</a:t>
            </a:r>
          </a:p>
          <a:p>
            <a:r>
              <a:rPr lang="ru-RU" dirty="0" smtClean="0"/>
              <a:t>умение структурировать тексты и собственные работы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pres?slideindex=1&amp;slidetitle="/>
              </a:rPr>
              <a:t>История Гражданской войны</a:t>
            </a:r>
            <a:r>
              <a:rPr lang="ru-RU" dirty="0" smtClean="0"/>
              <a:t> в искусстве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312</Words>
  <Application>Microsoft Office PowerPoint</Application>
  <PresentationFormat>Экран (4:3)</PresentationFormat>
  <Paragraphs>58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Методы работы с электронными ресурсами при изучении истории и обществознания</vt:lpstr>
      <vt:lpstr>Структура ИКТ</vt:lpstr>
      <vt:lpstr>Создание базы данных ИКТ</vt:lpstr>
      <vt:lpstr>Политические режимы:</vt:lpstr>
      <vt:lpstr>Политические режимы:</vt:lpstr>
      <vt:lpstr>Слайд 6</vt:lpstr>
      <vt:lpstr>Учебные продукты мультимедиа</vt:lpstr>
      <vt:lpstr>Проектная деятельность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электронных ресурсов при изучении истории и обществознания</dc:title>
  <dc:creator>Надежда</dc:creator>
  <cp:lastModifiedBy>пк</cp:lastModifiedBy>
  <cp:revision>23</cp:revision>
  <dcterms:created xsi:type="dcterms:W3CDTF">2014-12-13T07:52:53Z</dcterms:created>
  <dcterms:modified xsi:type="dcterms:W3CDTF">2014-12-14T12:14:49Z</dcterms:modified>
</cp:coreProperties>
</file>